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CHICON ST
Intersection ID: 5159499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CHICON ST
Intersection ID: 5159499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CHICON ST
Intersection ID: 5159499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CESAR CHAVEZ ST / CHICON ST
Intersection ID: 5159499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Truck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